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/>
    <p:restoredTop sz="94661"/>
  </p:normalViewPr>
  <p:slideViewPr>
    <p:cSldViewPr snapToGrid="0">
      <p:cViewPr varScale="1">
        <p:scale>
          <a:sx n="96" d="100"/>
          <a:sy n="96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76E0A-02F3-5146-847D-8A59892BD351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CFD9-6577-034E-B403-BCA8B1F10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90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1CFD9-6577-034E-B403-BCA8B1F1092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32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1CFD9-6577-034E-B403-BCA8B1F1092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36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C472E-94CE-7C8A-0551-49F96CF82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D7F8A7-6513-A870-13D5-7270DFAA7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1C64A6-BF5F-4051-56B1-5018C76A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DA374F-FC1A-68D8-5636-03AF5BD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1BCA1-AC78-876F-1DAE-21CDA459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9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9A4F6-3F6B-948F-D172-B5E816E9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D458B1-2237-B20F-D4BC-60C6ECDC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B3838F-2524-C4F8-5143-7315C13F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B17CC3-A5E4-3B18-08D9-AB50F141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8416EF-9DE9-B53B-E069-34C8EEB2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49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26797E-22FD-26C2-54A3-6A7A29ED6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79A9D8-79D6-F418-1982-027944DC2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B0716-D6AB-C35A-C775-4AD0F020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823D86-6F54-95C8-1F3E-CDC15B7E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CB6B27-5F44-4E66-F1EE-3CB3CCC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8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9DDD0-BE79-9F27-5D91-CD1C45E8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41436-CD66-431A-21F7-1C4EF079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7EC63-E080-0FBF-1843-1139298B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6F0CB-2695-0131-960C-E1036883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291C02-EF99-9ADC-3DBC-17DB8186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74383-967A-E1DE-E944-09645E23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DD8D73-E18B-3C1C-B36A-B887DBBD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052DF-B10D-AA31-B96A-706C23BC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227D1D-4CD2-F0C8-406F-B80C5E7C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AFD176-F8E3-3681-569C-EDAA8012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74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9F0EB-F68E-1C4A-4E43-097A8797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88C554-88C2-9EBF-D9C5-576900EAD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5F8363-3252-8A7C-6AA3-8BB985B52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519352-FCFF-EA89-F27C-94F48F3F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BF63C0-CF20-2A9F-DAB6-4278B7AB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742CB2-59F0-5BF7-AECE-3B143A99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0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3291B-4FC6-C504-320C-7C1D3986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8C0488-2B38-2254-630C-D1944F5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A703FC-62C2-FBC9-AB5C-32A8E7BD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224074-ED2E-AC98-9BB0-D69F0C4B4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855140-2FBD-4BAF-0955-8487D7429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42CA83-3652-2EC2-362F-462780A9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ADF541-791A-F65D-5368-3100DDC0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805C1B-4C10-C921-2BAF-07EE87CB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19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33FF3-453D-D5C0-F482-650F7B06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D8E7D0-85A8-A57A-FF2C-48AE1977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04AD01-BFA9-9B0E-A531-E80AE878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D53717-CE5F-2144-D32D-D28999D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18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C53890-3756-65A2-2132-8663F14A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187BEE-0516-4A93-C58E-7285EC49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D05656-8641-99FB-64BC-4A0A3E40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07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6D427-8665-8934-0D38-821E1CF7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E8291-3919-42C8-D71C-FB6DC043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5F0A32-5311-16EF-8B43-7AB33F8A2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B31B3A-3084-F111-ECEC-09AF01A9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C38D74-B74E-4F5A-CFD5-5BAA3083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F94A1D-6450-7BA7-C662-48E5F054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91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070AF-D5EA-5823-C0F2-027BB5E8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2FB631-0EDF-BA1B-7B70-FFE3A5AA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D0BC96-08A0-C83F-4E8C-E7B8FB27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49C2B6-D2A9-0CB5-8D3F-5FCC8C4A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07B73E-4C93-9401-0811-4664153A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AF79FA-08A6-8CA6-0556-57D30654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99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39B546-6C4D-095B-F6CC-4657A6C6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877044-546E-6665-F79A-1B500B41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3DDC19-1477-6052-3C9B-873566AF8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D08D0C-3BFF-E84E-A860-2CA734C19157}" type="datetimeFigureOut">
              <a:rPr lang="nl-NL" smtClean="0"/>
              <a:t>16-05-2025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AF3D77-262F-C934-C590-47A2FB873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4D2B5D-D2E9-A6BA-1D66-36E4146F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DEC6E1-8131-4C4E-A768-0690D4C1B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C5BD8-4B77-9012-E81A-F27F08FE5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F6C19D-DCFA-A1CA-B774-5E54DCE46B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3D115CDA-1090-4815-73D7-BC5E4AC0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54"/>
            <a:ext cx="12192000" cy="68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ebouw, schets, ontwerp&#10;&#10;Door AI gegenereerde inhoud is mogelijk onjuist.">
            <a:extLst>
              <a:ext uri="{FF2B5EF4-FFF2-40B4-BE49-F238E27FC236}">
                <a16:creationId xmlns:a16="http://schemas.microsoft.com/office/drawing/2014/main" id="{269ABDAD-BB39-CEAF-DB57-E33FBE3B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09" y="-46383"/>
            <a:ext cx="12317166" cy="69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5254B-3C50-2CB7-9F7A-36CB3FCAD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schets, huis, gebouw&#10;&#10;Door AI gegenereerde inhoud is mogelijk onjuist.">
            <a:extLst>
              <a:ext uri="{FF2B5EF4-FFF2-40B4-BE49-F238E27FC236}">
                <a16:creationId xmlns:a16="http://schemas.microsoft.com/office/drawing/2014/main" id="{02EAFE9B-98D7-285F-698A-73C0701F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" y="0"/>
            <a:ext cx="12170469" cy="68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537A-B71A-B81B-D19E-0D73ACC8D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diagram, origami, ontwerp&#10;&#10;Door AI gegenereerde inhoud is mogelijk onjuist.">
            <a:extLst>
              <a:ext uri="{FF2B5EF4-FFF2-40B4-BE49-F238E27FC236}">
                <a16:creationId xmlns:a16="http://schemas.microsoft.com/office/drawing/2014/main" id="{32F10793-48B4-EE74-CB0F-D4C6063F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09"/>
            <a:ext cx="12192000" cy="68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42D4D-0439-206D-9DA8-689EF310F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diagram, cirkel, origami&#10;&#10;Door AI gegenereerde inhoud is mogelijk onjuist.">
            <a:extLst>
              <a:ext uri="{FF2B5EF4-FFF2-40B4-BE49-F238E27FC236}">
                <a16:creationId xmlns:a16="http://schemas.microsoft.com/office/drawing/2014/main" id="{CEEDC80D-EFAA-36BB-C096-65C9447C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0"/>
            <a:ext cx="12192000" cy="68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447B6-6E0C-686C-DAE5-1918029D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tekst, Lettertype, wit&#10;&#10;Door AI gegenereerde inhoud is mogelijk onjuist.">
            <a:extLst>
              <a:ext uri="{FF2B5EF4-FFF2-40B4-BE49-F238E27FC236}">
                <a16:creationId xmlns:a16="http://schemas.microsoft.com/office/drawing/2014/main" id="{8620F372-7D8D-60F8-ADFF-D2A10BF9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" y="0"/>
            <a:ext cx="12136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B3C7B-83CD-A850-5E25-52DAF41BD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, schermopname, cirkel, schets&#10;&#10;Door AI gegenereerde inhoud is mogelijk onjuist.">
            <a:extLst>
              <a:ext uri="{FF2B5EF4-FFF2-40B4-BE49-F238E27FC236}">
                <a16:creationId xmlns:a16="http://schemas.microsoft.com/office/drawing/2014/main" id="{608A61C4-E683-8BC5-189B-BBE5F92D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0"/>
            <a:ext cx="12189620" cy="68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C2615-16B8-4891-52B8-74322A340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diagram, tekst, cirkel&#10;&#10;Door AI gegenereerde inhoud is mogelijk onjuist.">
            <a:extLst>
              <a:ext uri="{FF2B5EF4-FFF2-40B4-BE49-F238E27FC236}">
                <a16:creationId xmlns:a16="http://schemas.microsoft.com/office/drawing/2014/main" id="{4EB8A05E-9B5E-A682-492C-17923F89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1"/>
            <a:ext cx="12192000" cy="6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162C8-E469-D87B-078C-64009A09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tekst, schermopname, lijn&#10;&#10;Door AI gegenereerde inhoud is mogelijk onjuist.">
            <a:extLst>
              <a:ext uri="{FF2B5EF4-FFF2-40B4-BE49-F238E27FC236}">
                <a16:creationId xmlns:a16="http://schemas.microsoft.com/office/drawing/2014/main" id="{37F7CB1F-445F-A66F-D5C9-55D832EC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632"/>
            <a:ext cx="12164333" cy="68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A7C71-98DC-A4BB-D70C-7460825A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huis, schermopname, Rechthoek, ontwerp&#10;&#10;Door AI gegenereerde inhoud is mogelijk onjuist.">
            <a:extLst>
              <a:ext uri="{FF2B5EF4-FFF2-40B4-BE49-F238E27FC236}">
                <a16:creationId xmlns:a16="http://schemas.microsoft.com/office/drawing/2014/main" id="{E5A1C752-6746-3FB5-5653-94409AD0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" y="0"/>
            <a:ext cx="12191223" cy="68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CA86-54BA-598E-0636-D3B7E414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huis, diagram, ontwerp&#10;&#10;Door AI gegenereerde inhoud is mogelijk onjuist.">
            <a:extLst>
              <a:ext uri="{FF2B5EF4-FFF2-40B4-BE49-F238E27FC236}">
                <a16:creationId xmlns:a16="http://schemas.microsoft.com/office/drawing/2014/main" id="{6BAF7596-7486-FA95-EC30-05E89A60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2" y="0"/>
            <a:ext cx="1221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Lettertype, Rechthoek, wit&#10;&#10;Door AI gegenereerde inhoud is mogelijk onjuist.">
            <a:extLst>
              <a:ext uri="{FF2B5EF4-FFF2-40B4-BE49-F238E27FC236}">
                <a16:creationId xmlns:a16="http://schemas.microsoft.com/office/drawing/2014/main" id="{30EA8CB7-139F-0F1C-E7C0-2872BE3F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61"/>
            <a:ext cx="12192000" cy="69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B3D3-20C6-7831-913E-684C8ED80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diagram, schermopname, ontwerp&#10;&#10;Door AI gegenereerde inhoud is mogelijk onjuist.">
            <a:extLst>
              <a:ext uri="{FF2B5EF4-FFF2-40B4-BE49-F238E27FC236}">
                <a16:creationId xmlns:a16="http://schemas.microsoft.com/office/drawing/2014/main" id="{E98495F0-5169-8702-A4E8-E6223FDE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95"/>
            <a:ext cx="12192000" cy="68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7FF8-8B40-09CC-9474-8B93B5421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, schermopname, lijn, Technische tekening&#10;&#10;Door AI gegenereerde inhoud is mogelijk onjuist.">
            <a:extLst>
              <a:ext uri="{FF2B5EF4-FFF2-40B4-BE49-F238E27FC236}">
                <a16:creationId xmlns:a16="http://schemas.microsoft.com/office/drawing/2014/main" id="{5917BDF8-18E0-4542-DB5A-C43550A3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" y="0"/>
            <a:ext cx="1213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1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4071-0C85-0F3B-ECBC-6B93D38A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uis, schermopname, diagram, schets&#10;&#10;Door AI gegenereerde inhoud is mogelijk onjuist.">
            <a:extLst>
              <a:ext uri="{FF2B5EF4-FFF2-40B4-BE49-F238E27FC236}">
                <a16:creationId xmlns:a16="http://schemas.microsoft.com/office/drawing/2014/main" id="{094FE6B0-FB6F-5DC1-1ADB-E6587832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250"/>
            <a:ext cx="12152697" cy="68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8B646-1358-9E9B-CCEB-69C192A7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diagram, schermopname, Parallel&#10;&#10;Door AI gegenereerde inhoud is mogelijk onjuist.">
            <a:extLst>
              <a:ext uri="{FF2B5EF4-FFF2-40B4-BE49-F238E27FC236}">
                <a16:creationId xmlns:a16="http://schemas.microsoft.com/office/drawing/2014/main" id="{47D2B19C-5AC0-B480-94E5-9DF2E0B4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" y="0"/>
            <a:ext cx="12175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F372A-914D-9646-390D-9095C5B51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, schermopname, lijn, Parallel&#10;&#10;Door AI gegenereerde inhoud is mogelijk onjuist.">
            <a:extLst>
              <a:ext uri="{FF2B5EF4-FFF2-40B4-BE49-F238E27FC236}">
                <a16:creationId xmlns:a16="http://schemas.microsoft.com/office/drawing/2014/main" id="{147AD8C7-9FD4-7D41-B73B-389B74BD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1675"/>
            <a:ext cx="12192001" cy="69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5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D5BE-2650-1AA7-EF4E-795198AA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huis, diagram, ontwerp&#10;&#10;Door AI gegenereerde inhoud is mogelijk onjuist.">
            <a:extLst>
              <a:ext uri="{FF2B5EF4-FFF2-40B4-BE49-F238E27FC236}">
                <a16:creationId xmlns:a16="http://schemas.microsoft.com/office/drawing/2014/main" id="{FA04B47D-98F2-EF51-5738-52EC11194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" y="0"/>
            <a:ext cx="12174354" cy="6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2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0F312-C518-6DFA-41F7-10D6FEC8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diagram, software&#10;&#10;Door AI gegenereerde inhoud is mogelijk onjuist.">
            <a:extLst>
              <a:ext uri="{FF2B5EF4-FFF2-40B4-BE49-F238E27FC236}">
                <a16:creationId xmlns:a16="http://schemas.microsoft.com/office/drawing/2014/main" id="{7AC3A990-1F21-A0FE-1693-567A5F6B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"/>
            <a:ext cx="12195124" cy="68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4AA78-07B5-67FB-DE38-2F5B8C496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wit, Lettertype, ontwerp&#10;&#10;Door AI gegenereerde inhoud is mogelijk onjuist.">
            <a:extLst>
              <a:ext uri="{FF2B5EF4-FFF2-40B4-BE49-F238E27FC236}">
                <a16:creationId xmlns:a16="http://schemas.microsoft.com/office/drawing/2014/main" id="{B39E059B-E65F-B34E-6176-348E5BC67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4"/>
            <a:ext cx="12179942" cy="68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06E98-2305-CBAE-E6D1-2A6DDB213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&#10;&#10;Door AI gegenereerde inhoud is mogelijk onjuist.">
            <a:extLst>
              <a:ext uri="{FF2B5EF4-FFF2-40B4-BE49-F238E27FC236}">
                <a16:creationId xmlns:a16="http://schemas.microsoft.com/office/drawing/2014/main" id="{B60D69FC-EA55-B916-E46C-73C61B91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99"/>
            <a:ext cx="12192000" cy="68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7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9873-80E3-6E17-2A98-5548AE06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, tekst, cirkel, schermopname&#10;&#10;Door AI gegenereerde inhoud is mogelijk onjuist.">
            <a:extLst>
              <a:ext uri="{FF2B5EF4-FFF2-40B4-BE49-F238E27FC236}">
                <a16:creationId xmlns:a16="http://schemas.microsoft.com/office/drawing/2014/main" id="{0A3317B7-928D-9C37-A378-11B75601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238"/>
            <a:ext cx="12156233" cy="68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huis&#10;&#10;Door AI gegenereerde inhoud is mogelijk onjuist.">
            <a:extLst>
              <a:ext uri="{FF2B5EF4-FFF2-40B4-BE49-F238E27FC236}">
                <a16:creationId xmlns:a16="http://schemas.microsoft.com/office/drawing/2014/main" id="{6BBC9524-0797-D4D7-FB27-93F8177B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" y="0"/>
            <a:ext cx="1217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8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981F-8317-4928-850E-9524067B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schermopname, ontwerp&#10;&#10;Door AI gegenereerde inhoud is mogelijk onjuist.">
            <a:extLst>
              <a:ext uri="{FF2B5EF4-FFF2-40B4-BE49-F238E27FC236}">
                <a16:creationId xmlns:a16="http://schemas.microsoft.com/office/drawing/2014/main" id="{CC20A8AA-5E8D-25AA-BF85-BF997EE3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2170229" cy="68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1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80E6E-804B-4A78-EC8B-C26C1E48A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tekening, huis, kunst&#10;&#10;Door AI gegenereerde inhoud is mogelijk onjuist.">
            <a:extLst>
              <a:ext uri="{FF2B5EF4-FFF2-40B4-BE49-F238E27FC236}">
                <a16:creationId xmlns:a16="http://schemas.microsoft.com/office/drawing/2014/main" id="{A42B0D14-E4CA-2673-0AA9-3FE6084E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3" y="0"/>
            <a:ext cx="12198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8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ts, tekening, diagram, Lijnillustraties&#10;&#10;Door AI gegenereerde inhoud is mogelijk onjuist.">
            <a:extLst>
              <a:ext uri="{FF2B5EF4-FFF2-40B4-BE49-F238E27FC236}">
                <a16:creationId xmlns:a16="http://schemas.microsoft.com/office/drawing/2014/main" id="{7E29BA6B-D53E-A385-E295-FBC15228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499"/>
            <a:ext cx="12192000" cy="68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Lettertype, tekst, wit&#10;&#10;Door AI gegenereerde inhoud is mogelijk onjuist.">
            <a:extLst>
              <a:ext uri="{FF2B5EF4-FFF2-40B4-BE49-F238E27FC236}">
                <a16:creationId xmlns:a16="http://schemas.microsoft.com/office/drawing/2014/main" id="{973002DE-7308-FE7E-2788-F7BA7D0A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67"/>
            <a:ext cx="12192000" cy="68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aart, tekst, diagram, schermopname&#10;&#10;Door AI gegenereerde inhoud is mogelijk onjuist.">
            <a:extLst>
              <a:ext uri="{FF2B5EF4-FFF2-40B4-BE49-F238E27FC236}">
                <a16:creationId xmlns:a16="http://schemas.microsoft.com/office/drawing/2014/main" id="{4F2F71B0-A212-6389-B188-033DBDD3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" y="0"/>
            <a:ext cx="12180794" cy="68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Lettertype, wit, tekst&#10;&#10;Door AI gegenereerde inhoud is mogelijk onjuist.">
            <a:extLst>
              <a:ext uri="{FF2B5EF4-FFF2-40B4-BE49-F238E27FC236}">
                <a16:creationId xmlns:a16="http://schemas.microsoft.com/office/drawing/2014/main" id="{C4E84357-D591-2AEB-2945-1C0847266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" y="0"/>
            <a:ext cx="1217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uis, schermopname, raam, ontwerp&#10;&#10;Door AI gegenereerde inhoud is mogelijk onjuist.">
            <a:extLst>
              <a:ext uri="{FF2B5EF4-FFF2-40B4-BE49-F238E27FC236}">
                <a16:creationId xmlns:a16="http://schemas.microsoft.com/office/drawing/2014/main" id="{855E79A0-9540-8441-D2FB-97229F11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275"/>
            <a:ext cx="12192000" cy="69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huis, schets, gebouw&#10;&#10;Door AI gegenereerde inhoud is mogelijk onjuist.">
            <a:extLst>
              <a:ext uri="{FF2B5EF4-FFF2-40B4-BE49-F238E27FC236}">
                <a16:creationId xmlns:a16="http://schemas.microsoft.com/office/drawing/2014/main" id="{01720A02-6E07-41F8-5024-D2DCB722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04"/>
            <a:ext cx="12138774" cy="68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0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</Words>
  <Application>Microsoft Macintosh PowerPoint</Application>
  <PresentationFormat>Breedbeeld</PresentationFormat>
  <Paragraphs>2</Paragraphs>
  <Slides>31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Maartje de Kruif</dc:creator>
  <cp:lastModifiedBy>Maartje de Kruif</cp:lastModifiedBy>
  <cp:revision>3</cp:revision>
  <dcterms:created xsi:type="dcterms:W3CDTF">2025-05-16T19:53:33Z</dcterms:created>
  <dcterms:modified xsi:type="dcterms:W3CDTF">2025-05-17T09:07:40Z</dcterms:modified>
</cp:coreProperties>
</file>